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9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12192000" cy="6858000"/>
  <p:notesSz cx="6743700" cy="9906000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0034"/>
    <a:srgbClr val="C6B7BF"/>
    <a:srgbClr val="C60C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>
      <p:cViewPr varScale="1">
        <p:scale>
          <a:sx n="107" d="100"/>
          <a:sy n="107" d="100"/>
        </p:scale>
        <p:origin x="672" y="102"/>
      </p:cViewPr>
      <p:guideLst>
        <p:guide orient="horz" pos="2160"/>
        <p:guide pos="3840"/>
      </p:guideLst>
    </p:cSldViewPr>
  </p:slideViewPr>
  <p:outlineViewPr>
    <p:cViewPr>
      <p:scale>
        <a:sx n="50" d="100"/>
        <a:sy n="5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2588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1113" y="0"/>
            <a:ext cx="2922587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06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10700"/>
            <a:ext cx="2922588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06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1113" y="9410700"/>
            <a:ext cx="2922587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FC075352-0573-4726-B8FD-BC50F9B4E8B7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0286845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2588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9525" y="0"/>
            <a:ext cx="2922588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9850" y="742950"/>
            <a:ext cx="6604000" cy="3714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4688" y="4705350"/>
            <a:ext cx="5394325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noProof="0"/>
              <a:t>Textmasterformate durch Klicken bearbeiten</a:t>
            </a:r>
          </a:p>
          <a:p>
            <a:pPr lvl="1"/>
            <a:r>
              <a:rPr lang="de-DE" altLang="de-DE" noProof="0"/>
              <a:t>Zweite Ebene</a:t>
            </a:r>
          </a:p>
          <a:p>
            <a:pPr lvl="2"/>
            <a:r>
              <a:rPr lang="de-DE" altLang="de-DE" noProof="0"/>
              <a:t>Dritte Ebene</a:t>
            </a:r>
          </a:p>
          <a:p>
            <a:pPr lvl="3"/>
            <a:r>
              <a:rPr lang="de-DE" altLang="de-DE" noProof="0"/>
              <a:t>Vierte Ebene</a:t>
            </a:r>
          </a:p>
          <a:p>
            <a:pPr lvl="4"/>
            <a:r>
              <a:rPr lang="de-DE" altLang="de-DE" noProof="0"/>
              <a:t>Fünfte Ebene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09113"/>
            <a:ext cx="2922588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9525" y="9409113"/>
            <a:ext cx="2922588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08D719B5-319D-42BE-9ACF-0BCE3071A1CC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0005860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b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dirty="0"/>
              <a:t>Master-Untertitelformat bearbeiten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A2E1F843-2449-CFC4-4C42-B876A597C53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7693"/>
          <a:stretch/>
        </p:blipFill>
        <p:spPr>
          <a:xfrm>
            <a:off x="269744" y="44624"/>
            <a:ext cx="2297864" cy="864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444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/>
          <a:lstStyle>
            <a:lvl1pPr>
              <a:defRPr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  <a:lvl2pPr>
              <a:defRPr b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2pPr>
            <a:lvl3pPr>
              <a:defRPr b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3pPr>
            <a:lvl4pPr>
              <a:defRPr b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4pPr>
            <a:lvl5pPr>
              <a:defRPr b="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4" name="Titel 1"/>
          <p:cNvSpPr>
            <a:spLocks noGrp="1"/>
          </p:cNvSpPr>
          <p:nvPr>
            <p:ph type="title"/>
          </p:nvPr>
        </p:nvSpPr>
        <p:spPr>
          <a:xfrm>
            <a:off x="2267744" y="116632"/>
            <a:ext cx="9314656" cy="864096"/>
          </a:xfrm>
        </p:spPr>
        <p:txBody>
          <a:bodyPr anchor="ctr"/>
          <a:lstStyle>
            <a:lvl1pPr algn="l">
              <a:defRPr sz="2800" b="1" cap="all"/>
            </a:lvl1pPr>
          </a:lstStyle>
          <a:p>
            <a:r>
              <a:rPr lang="de-DE" dirty="0"/>
              <a:t>Mastertitelformat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485254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4" name="Titel 1"/>
          <p:cNvSpPr txBox="1">
            <a:spLocks/>
          </p:cNvSpPr>
          <p:nvPr userDrawn="1"/>
        </p:nvSpPr>
        <p:spPr bwMode="auto">
          <a:xfrm>
            <a:off x="2267744" y="116632"/>
            <a:ext cx="9058540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 cap="all" baseline="0">
                <a:solidFill>
                  <a:schemeClr val="tx1"/>
                </a:solidFill>
                <a:latin typeface="Source Sans Pro" panose="020B0503030403020204" pitchFamily="34" charset="0"/>
                <a:ea typeface="MS PGothic" panose="020B0600070205080204" pitchFamily="34" charset="-128"/>
                <a:cs typeface="ＭＳ Ｐゴシック" charset="-128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  <a:ea typeface="MS PGothic" panose="020B0600070205080204" pitchFamily="34" charset="-128"/>
                <a:cs typeface="ＭＳ Ｐゴシック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  <a:ea typeface="MS PGothic" panose="020B0600070205080204" pitchFamily="34" charset="-128"/>
                <a:cs typeface="ＭＳ Ｐゴシック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  <a:ea typeface="MS PGothic" panose="020B0600070205080204" pitchFamily="34" charset="-128"/>
                <a:cs typeface="ＭＳ Ｐゴシック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  <a:ea typeface="MS PGothic" panose="020B0600070205080204" pitchFamily="34" charset="-128"/>
                <a:cs typeface="ＭＳ Ｐゴシック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</a:defRPr>
            </a:lvl9pPr>
          </a:lstStyle>
          <a:p>
            <a:r>
              <a:rPr lang="de-DE" kern="0" dirty="0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4268084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4" name="Titel 1"/>
          <p:cNvSpPr txBox="1">
            <a:spLocks/>
          </p:cNvSpPr>
          <p:nvPr userDrawn="1"/>
        </p:nvSpPr>
        <p:spPr bwMode="auto">
          <a:xfrm>
            <a:off x="2267744" y="116632"/>
            <a:ext cx="9009856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 cap="all" baseline="0">
                <a:solidFill>
                  <a:schemeClr val="tx1"/>
                </a:solidFill>
                <a:latin typeface="Source Sans Pro" panose="020B0503030403020204" pitchFamily="34" charset="0"/>
                <a:ea typeface="MS PGothic" panose="020B0600070205080204" pitchFamily="34" charset="-128"/>
                <a:cs typeface="ＭＳ Ｐゴシック" charset="-128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  <a:ea typeface="MS PGothic" panose="020B0600070205080204" pitchFamily="34" charset="-128"/>
                <a:cs typeface="ＭＳ Ｐゴシック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  <a:ea typeface="MS PGothic" panose="020B0600070205080204" pitchFamily="34" charset="-128"/>
                <a:cs typeface="ＭＳ Ｐゴシック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  <a:ea typeface="MS PGothic" panose="020B0600070205080204" pitchFamily="34" charset="-128"/>
                <a:cs typeface="ＭＳ Ｐゴシック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  <a:ea typeface="MS PGothic" panose="020B0600070205080204" pitchFamily="34" charset="-128"/>
                <a:cs typeface="ＭＳ Ｐゴシック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bg1"/>
                </a:solidFill>
                <a:latin typeface="2Stone Sans" charset="0"/>
              </a:defRPr>
            </a:lvl9pPr>
          </a:lstStyle>
          <a:p>
            <a:r>
              <a:rPr lang="de-DE" kern="0" dirty="0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052788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84904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Diagramm oder Organi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martArt-Platzhalter 2"/>
          <p:cNvSpPr>
            <a:spLocks noGrp="1"/>
          </p:cNvSpPr>
          <p:nvPr>
            <p:ph type="dgm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/>
          <a:lstStyle>
            <a:lvl1pPr>
              <a:defRPr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pPr lvl="0"/>
            <a:r>
              <a:rPr lang="de-DE" noProof="0" dirty="0"/>
              <a:t>Klicken Sie auf das Symbol, um die SmartArt-Grafik hinzuzufügen</a:t>
            </a:r>
          </a:p>
        </p:txBody>
      </p:sp>
      <p:sp>
        <p:nvSpPr>
          <p:cNvPr id="4" name="Titel 1"/>
          <p:cNvSpPr>
            <a:spLocks noGrp="1"/>
          </p:cNvSpPr>
          <p:nvPr>
            <p:ph type="title"/>
          </p:nvPr>
        </p:nvSpPr>
        <p:spPr>
          <a:xfrm>
            <a:off x="2267744" y="116632"/>
            <a:ext cx="9314656" cy="864096"/>
          </a:xfrm>
        </p:spPr>
        <p:txBody>
          <a:bodyPr anchor="ctr"/>
          <a:lstStyle>
            <a:lvl1pPr algn="l">
              <a:defRPr sz="2800" b="1" cap="all"/>
            </a:lvl1pPr>
          </a:lstStyle>
          <a:p>
            <a:r>
              <a:rPr lang="de-DE" dirty="0"/>
              <a:t>Mastertitelformat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527770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1600200"/>
            <a:ext cx="10363200" cy="456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dirty="0"/>
              <a:t>Mastertitelformat bearbeiten</a:t>
            </a:r>
          </a:p>
        </p:txBody>
      </p:sp>
      <p:sp>
        <p:nvSpPr>
          <p:cNvPr id="8" name="Rechteck 7"/>
          <p:cNvSpPr/>
          <p:nvPr userDrawn="1"/>
        </p:nvSpPr>
        <p:spPr>
          <a:xfrm>
            <a:off x="0" y="6570000"/>
            <a:ext cx="12192000" cy="288000"/>
          </a:xfrm>
          <a:prstGeom prst="rect">
            <a:avLst/>
          </a:prstGeom>
          <a:solidFill>
            <a:srgbClr val="E7003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9" name="Gerader Verbinder 8"/>
          <p:cNvCxnSpPr/>
          <p:nvPr userDrawn="1"/>
        </p:nvCxnSpPr>
        <p:spPr>
          <a:xfrm>
            <a:off x="0" y="962440"/>
            <a:ext cx="12192000" cy="0"/>
          </a:xfrm>
          <a:prstGeom prst="line">
            <a:avLst/>
          </a:prstGeom>
          <a:ln w="63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" name="Rechteck 1">
            <a:extLst>
              <a:ext uri="{FF2B5EF4-FFF2-40B4-BE49-F238E27FC236}">
                <a16:creationId xmlns:a16="http://schemas.microsoft.com/office/drawing/2014/main" id="{E5578043-E9B8-CB19-2608-202B6086F3D6}"/>
              </a:ext>
            </a:extLst>
          </p:cNvPr>
          <p:cNvSpPr/>
          <p:nvPr userDrawn="1"/>
        </p:nvSpPr>
        <p:spPr>
          <a:xfrm>
            <a:off x="339350" y="116632"/>
            <a:ext cx="1822806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4949F236-DFEF-BFAC-4552-D2AAA02CAF0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02" b="8138"/>
          <a:stretch/>
        </p:blipFill>
        <p:spPr>
          <a:xfrm>
            <a:off x="10127" y="188640"/>
            <a:ext cx="1967128" cy="65570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99A4A532-D692-8945-5FE9-33108EB122D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9"/>
          <a:srcRect b="7693"/>
          <a:stretch/>
        </p:blipFill>
        <p:spPr>
          <a:xfrm>
            <a:off x="269744" y="44624"/>
            <a:ext cx="2297864" cy="86409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</p:sldLayoutIdLst>
  <p:hf sldNum="0"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800" b="1" baseline="0">
          <a:solidFill>
            <a:schemeClr val="tx1"/>
          </a:solidFill>
          <a:latin typeface="Source Sans Pro" panose="020B0503030403020204" pitchFamily="34" charset="0"/>
          <a:ea typeface="MS PGothic" panose="020B0600070205080204" pitchFamily="34" charset="-128"/>
          <a:cs typeface="ＭＳ Ｐゴシック" charset="-128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800" b="1">
          <a:solidFill>
            <a:schemeClr val="bg1"/>
          </a:solidFill>
          <a:latin typeface="2Stone Sans" charset="0"/>
          <a:ea typeface="MS PGothic" panose="020B0600070205080204" pitchFamily="34" charset="-128"/>
          <a:cs typeface="ＭＳ Ｐゴシック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800" b="1">
          <a:solidFill>
            <a:schemeClr val="bg1"/>
          </a:solidFill>
          <a:latin typeface="2Stone Sans" charset="0"/>
          <a:ea typeface="MS PGothic" panose="020B0600070205080204" pitchFamily="34" charset="-128"/>
          <a:cs typeface="ＭＳ Ｐゴシック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800" b="1">
          <a:solidFill>
            <a:schemeClr val="bg1"/>
          </a:solidFill>
          <a:latin typeface="2Stone Sans" charset="0"/>
          <a:ea typeface="MS PGothic" panose="020B0600070205080204" pitchFamily="34" charset="-128"/>
          <a:cs typeface="ＭＳ Ｐゴシック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800" b="1">
          <a:solidFill>
            <a:schemeClr val="bg1"/>
          </a:solidFill>
          <a:latin typeface="2Stone Sans" charset="0"/>
          <a:ea typeface="MS PGothic" panose="020B0600070205080204" pitchFamily="34" charset="-128"/>
          <a:cs typeface="ＭＳ Ｐゴシック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800" b="1">
          <a:solidFill>
            <a:schemeClr val="bg1"/>
          </a:solidFill>
          <a:latin typeface="2Stone Sans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800" b="1">
          <a:solidFill>
            <a:schemeClr val="bg1"/>
          </a:solidFill>
          <a:latin typeface="2Stone Sans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800" b="1">
          <a:solidFill>
            <a:schemeClr val="bg1"/>
          </a:solidFill>
          <a:latin typeface="2Stone Sans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800" b="1">
          <a:solidFill>
            <a:schemeClr val="bg1"/>
          </a:solidFill>
          <a:latin typeface="2Stone Sans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b="1">
          <a:solidFill>
            <a:schemeClr val="bg1"/>
          </a:solidFill>
          <a:latin typeface="+mn-lt"/>
          <a:ea typeface="MS PGothic" panose="020B0600070205080204" pitchFamily="34" charset="-128"/>
          <a:cs typeface="ＭＳ Ｐゴシック" charset="-128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b="1">
          <a:solidFill>
            <a:schemeClr val="bg1"/>
          </a:solidFill>
          <a:latin typeface="+mn-lt"/>
          <a:ea typeface="MS PGothic" panose="020B0600070205080204" pitchFamily="34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b="1">
          <a:solidFill>
            <a:schemeClr val="bg1"/>
          </a:solidFill>
          <a:latin typeface="+mn-lt"/>
          <a:ea typeface="MS PGothic" panose="020B0600070205080204" pitchFamily="34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b="1">
          <a:solidFill>
            <a:schemeClr val="bg1"/>
          </a:solidFill>
          <a:latin typeface="+mn-lt"/>
          <a:ea typeface="MS PGothic" panose="020B0600070205080204" pitchFamily="34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bg1"/>
          </a:solidFill>
          <a:latin typeface="+mn-lt"/>
          <a:ea typeface="MS PGothic" panose="020B0600070205080204" pitchFamily="34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bg1"/>
          </a:solidFill>
          <a:latin typeface="+mn-lt"/>
          <a:ea typeface="ＭＳ Ｐゴシック" charset="-128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bg1"/>
          </a:solidFill>
          <a:latin typeface="+mn-lt"/>
          <a:ea typeface="ＭＳ Ｐゴシック" charset="-128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bg1"/>
          </a:solidFill>
          <a:latin typeface="+mn-lt"/>
          <a:ea typeface="ＭＳ Ｐゴシック" charset="-128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bg1"/>
          </a:solidFill>
          <a:latin typeface="+mn-lt"/>
          <a:ea typeface="ＭＳ Ｐゴシック" charset="-128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D17D0A7-0F26-766B-DE4E-FBCE0143854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BA7F999-CE78-044B-AC9A-A1BAB4098C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593867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>
            <a:extLst>
              <a:ext uri="{FF2B5EF4-FFF2-40B4-BE49-F238E27FC236}">
                <a16:creationId xmlns:a16="http://schemas.microsoft.com/office/drawing/2014/main" id="{4F28BFA9-84E1-BC3E-6F2D-1A44B528A8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6B7D9906-36ED-5FA6-DB78-ACC3AAD03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2899149"/>
      </p:ext>
    </p:extLst>
  </p:cSld>
  <p:clrMapOvr>
    <a:masterClrMapping/>
  </p:clrMapOvr>
</p:sld>
</file>

<file path=ppt/theme/theme1.xml><?xml version="1.0" encoding="utf-8"?>
<a:theme xmlns:a="http://schemas.openxmlformats.org/drawingml/2006/main" name="Betr.Präsentation_Cor_Design">
  <a:themeElements>
    <a:clrScheme name="CVJM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E40038"/>
      </a:accent1>
      <a:accent2>
        <a:srgbClr val="D9DADA"/>
      </a:accent2>
      <a:accent3>
        <a:srgbClr val="E25A5E"/>
      </a:accent3>
      <a:accent4>
        <a:srgbClr val="E18F88"/>
      </a:accent4>
      <a:accent5>
        <a:srgbClr val="DEBAB3"/>
      </a:accent5>
      <a:accent6>
        <a:srgbClr val="606060"/>
      </a:accent6>
      <a:hlink>
        <a:srgbClr val="B2B2B2"/>
      </a:hlink>
      <a:folHlink>
        <a:srgbClr val="B2B2B2"/>
      </a:folHlink>
    </a:clrScheme>
    <a:fontScheme name="Myriad">
      <a:majorFont>
        <a:latin typeface="Myriad Pro"/>
        <a:ea typeface=""/>
        <a:cs typeface="Myriad Pro"/>
      </a:majorFont>
      <a:minorFont>
        <a:latin typeface="Myriad Pro"/>
        <a:ea typeface=""/>
        <a:cs typeface="Myriad Pro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Betr.Präsentation_Cor_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tr.Präsentation_Cor_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tr.Präsentation_Cor_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tr.Präsentation_Cor_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tr.Präsentation_Cor_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tr.Präsentation_Cor_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tr.Präsentation_Cor_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äsentation1" id="{7151CDB5-C8A1-42A4-AA77-FC7E02D2C769}" vid="{7DDA6D80-0A23-436D-BD9B-B07C07CBEBDA}"/>
    </a:ext>
  </a:extLst>
</a:theme>
</file>

<file path=ppt/theme/theme2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Breitbild</PresentationFormat>
  <Paragraphs>0</Paragraphs>
  <Slides>2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7" baseType="lpstr">
      <vt:lpstr>2Stone Sans</vt:lpstr>
      <vt:lpstr>Arial</vt:lpstr>
      <vt:lpstr>Myriad Pro</vt:lpstr>
      <vt:lpstr>Source Sans Pro</vt:lpstr>
      <vt:lpstr>Betr.Präsentation_Cor_Design</vt:lpstr>
      <vt:lpstr>PowerPoint-Präsentation</vt:lpstr>
      <vt:lpstr>PowerPoint-Präsentation</vt:lpstr>
    </vt:vector>
  </TitlesOfParts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Vorlage 2026</dc:title>
  <cp:keywords>CVJM Lauf</cp:keywords>
  <cp:lastPrinted>2006-06-14T16:37:41Z</cp:lastPrinted>
  <dcterms:created xsi:type="dcterms:W3CDTF">2026-02-03T15:06:41Z</dcterms:created>
  <dcterms:modified xsi:type="dcterms:W3CDTF">2026-02-03T15:17:40Z</dcterms:modified>
</cp:coreProperties>
</file>