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9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12192000" cy="6858000"/>
  <p:notesSz cx="6743700" cy="9906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0034"/>
    <a:srgbClr val="C6B7BF"/>
    <a:srgbClr val="C60C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102" d="100"/>
          <a:sy n="102" d="100"/>
        </p:scale>
        <p:origin x="144" y="216"/>
      </p:cViewPr>
      <p:guideLst>
        <p:guide orient="horz" pos="2160"/>
        <p:guide pos="3840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25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2587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0700"/>
            <a:ext cx="29225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0700"/>
            <a:ext cx="2922587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FC075352-0573-4726-B8FD-BC50F9B4E8B7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0286845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25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9525" y="0"/>
            <a:ext cx="29225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9850" y="742950"/>
            <a:ext cx="6604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4688" y="4705350"/>
            <a:ext cx="5394325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/>
              <a:t>Textmasterformate durch Klicken bearbeiten</a:t>
            </a:r>
          </a:p>
          <a:p>
            <a:pPr lvl="1"/>
            <a:r>
              <a:rPr lang="de-DE" altLang="de-DE" noProof="0"/>
              <a:t>Zweite Ebene</a:t>
            </a:r>
          </a:p>
          <a:p>
            <a:pPr lvl="2"/>
            <a:r>
              <a:rPr lang="de-DE" altLang="de-DE" noProof="0"/>
              <a:t>Dritte Ebene</a:t>
            </a:r>
          </a:p>
          <a:p>
            <a:pPr lvl="3"/>
            <a:r>
              <a:rPr lang="de-DE" altLang="de-DE" noProof="0"/>
              <a:t>Vierte Ebene</a:t>
            </a:r>
          </a:p>
          <a:p>
            <a:pPr lvl="4"/>
            <a:r>
              <a:rPr lang="de-DE" altLang="de-DE" noProof="0"/>
              <a:t>Fünfte Ebene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09113"/>
            <a:ext cx="29225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9525" y="9409113"/>
            <a:ext cx="29225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08D719B5-319D-42BE-9ACF-0BCE3071A1CC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0005860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gradFill>
          <a:gsLst>
            <a:gs pos="0">
              <a:schemeClr val="bg1">
                <a:tint val="40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b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Master-Untertitelformat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85444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>
              <a:defRPr b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2pPr>
            <a:lvl3pPr>
              <a:defRPr b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3pPr>
            <a:lvl4pPr>
              <a:defRPr b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4pPr>
            <a:lvl5pPr>
              <a:defRPr b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2267744" y="116632"/>
            <a:ext cx="9314656" cy="864096"/>
          </a:xfrm>
        </p:spPr>
        <p:txBody>
          <a:bodyPr anchor="ctr"/>
          <a:lstStyle>
            <a:lvl1pPr algn="l">
              <a:defRPr sz="2800" b="1" cap="all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85254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Titel 1"/>
          <p:cNvSpPr txBox="1">
            <a:spLocks/>
          </p:cNvSpPr>
          <p:nvPr userDrawn="1"/>
        </p:nvSpPr>
        <p:spPr bwMode="auto">
          <a:xfrm>
            <a:off x="2267744" y="116632"/>
            <a:ext cx="9058540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 cap="all" baseline="0">
                <a:solidFill>
                  <a:schemeClr val="tx1"/>
                </a:solidFill>
                <a:latin typeface="Source Sans Pro" panose="020B0503030403020204" pitchFamily="34" charset="0"/>
                <a:ea typeface="MS PGothic" panose="020B0600070205080204" pitchFamily="34" charset="-128"/>
                <a:cs typeface="ＭＳ Ｐゴシック" charset="-128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9pPr>
          </a:lstStyle>
          <a:p>
            <a:r>
              <a:rPr lang="de-DE" kern="0" dirty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268084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4" name="Titel 1"/>
          <p:cNvSpPr txBox="1">
            <a:spLocks/>
          </p:cNvSpPr>
          <p:nvPr userDrawn="1"/>
        </p:nvSpPr>
        <p:spPr bwMode="auto">
          <a:xfrm>
            <a:off x="2267744" y="116632"/>
            <a:ext cx="9009856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 cap="all" baseline="0">
                <a:solidFill>
                  <a:schemeClr val="tx1"/>
                </a:solidFill>
                <a:latin typeface="Source Sans Pro" panose="020B0503030403020204" pitchFamily="34" charset="0"/>
                <a:ea typeface="MS PGothic" panose="020B0600070205080204" pitchFamily="34" charset="-128"/>
                <a:cs typeface="ＭＳ Ｐゴシック" charset="-128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9pPr>
          </a:lstStyle>
          <a:p>
            <a:r>
              <a:rPr lang="de-DE" kern="0" dirty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052788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4904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 oder Organi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martArt-Platzhalter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de-DE" noProof="0"/>
              <a:t>Klicken Sie auf das Symbol, um die SmartArt-Grafik hinzuzufügen</a:t>
            </a:r>
            <a:endParaRPr lang="de-DE" noProof="0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2267744" y="116632"/>
            <a:ext cx="9314656" cy="864096"/>
          </a:xfrm>
        </p:spPr>
        <p:txBody>
          <a:bodyPr anchor="ctr"/>
          <a:lstStyle>
            <a:lvl1pPr algn="l">
              <a:defRPr sz="2800" b="1" cap="all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27770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tint val="40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600200"/>
            <a:ext cx="10363200" cy="456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Mastertitelformat bearbeiten</a:t>
            </a:r>
          </a:p>
        </p:txBody>
      </p:sp>
      <p:sp>
        <p:nvSpPr>
          <p:cNvPr id="8" name="Rechteck 7"/>
          <p:cNvSpPr/>
          <p:nvPr userDrawn="1"/>
        </p:nvSpPr>
        <p:spPr>
          <a:xfrm>
            <a:off x="0" y="6570000"/>
            <a:ext cx="12192000" cy="288000"/>
          </a:xfrm>
          <a:prstGeom prst="rect">
            <a:avLst/>
          </a:prstGeom>
          <a:solidFill>
            <a:srgbClr val="E7003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9" name="Gerader Verbinder 8"/>
          <p:cNvCxnSpPr/>
          <p:nvPr userDrawn="1"/>
        </p:nvCxnSpPr>
        <p:spPr>
          <a:xfrm>
            <a:off x="0" y="962440"/>
            <a:ext cx="12192000" cy="0"/>
          </a:xfrm>
          <a:prstGeom prst="line">
            <a:avLst/>
          </a:prstGeom>
          <a:ln w="63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" name="Grafik 6">
            <a:extLst>
              <a:ext uri="{FF2B5EF4-FFF2-40B4-BE49-F238E27FC236}">
                <a16:creationId xmlns:a16="http://schemas.microsoft.com/office/drawing/2014/main" id="{002EDA35-DE1A-362E-C348-EF296C7EAD62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2207568" cy="96425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800" b="1" baseline="0">
          <a:solidFill>
            <a:schemeClr val="tx1"/>
          </a:solidFill>
          <a:latin typeface="Source Sans Pro" panose="020B0503030403020204" pitchFamily="34" charset="0"/>
          <a:ea typeface="MS PGothic" panose="020B0600070205080204" pitchFamily="34" charset="-128"/>
          <a:cs typeface="ＭＳ Ｐゴシック" charset="-128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  <a:ea typeface="MS PGothic" panose="020B0600070205080204" pitchFamily="34" charset="-128"/>
          <a:cs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  <a:ea typeface="MS PGothic" panose="020B0600070205080204" pitchFamily="34" charset="-128"/>
          <a:cs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  <a:ea typeface="MS PGothic" panose="020B0600070205080204" pitchFamily="34" charset="-128"/>
          <a:cs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  <a:ea typeface="MS PGothic" panose="020B0600070205080204" pitchFamily="34" charset="-128"/>
          <a:cs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>
          <a:solidFill>
            <a:schemeClr val="bg1"/>
          </a:solidFill>
          <a:latin typeface="+mn-lt"/>
          <a:ea typeface="MS PGothic" panose="020B0600070205080204" pitchFamily="34" charset="-128"/>
          <a:cs typeface="ＭＳ Ｐゴシック" charset="-128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b="1">
          <a:solidFill>
            <a:schemeClr val="bg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b="1">
          <a:solidFill>
            <a:schemeClr val="bg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>
          <a:solidFill>
            <a:schemeClr val="bg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  <a:ea typeface="MS PGothic" panose="020B0600070205080204" pitchFamily="34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  <a:ea typeface="ＭＳ Ｐゴシック" charset="-128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17D0A7-0F26-766B-DE4E-FBCE0143854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BA7F999-CE78-044B-AC9A-A1BAB4098C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9386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4F28BFA9-84E1-BC3E-6F2D-1A44B528A8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6B7D9906-36ED-5FA6-DB78-ACC3AAD03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899149"/>
      </p:ext>
    </p:extLst>
  </p:cSld>
  <p:clrMapOvr>
    <a:masterClrMapping/>
  </p:clrMapOvr>
</p:sld>
</file>

<file path=ppt/theme/theme1.xml><?xml version="1.0" encoding="utf-8"?>
<a:theme xmlns:a="http://schemas.openxmlformats.org/drawingml/2006/main" name="Betr.Präsentation_Cor_Design">
  <a:themeElements>
    <a:clrScheme name="CVJM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E40038"/>
      </a:accent1>
      <a:accent2>
        <a:srgbClr val="D9DADA"/>
      </a:accent2>
      <a:accent3>
        <a:srgbClr val="E25A5E"/>
      </a:accent3>
      <a:accent4>
        <a:srgbClr val="E18F88"/>
      </a:accent4>
      <a:accent5>
        <a:srgbClr val="DEBAB3"/>
      </a:accent5>
      <a:accent6>
        <a:srgbClr val="606060"/>
      </a:accent6>
      <a:hlink>
        <a:srgbClr val="B2B2B2"/>
      </a:hlink>
      <a:folHlink>
        <a:srgbClr val="B2B2B2"/>
      </a:folHlink>
    </a:clrScheme>
    <a:fontScheme name="Myriad">
      <a:majorFont>
        <a:latin typeface="Myriad Pro"/>
        <a:ea typeface=""/>
        <a:cs typeface="Myriad Pro"/>
      </a:majorFont>
      <a:minorFont>
        <a:latin typeface="Myriad Pro"/>
        <a:ea typeface=""/>
        <a:cs typeface="Myriad Pro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Betr.Präsentation_Cor_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tr.Präsentation_Cor_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tr.Präsentation_Cor_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tr.Präsentation_Cor_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tr.Präsentation_Cor_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tr.Präsentation_Cor_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tr.Präsentation_Cor_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äsentation3" id="{BC1EA8CA-ED03-4846-8C1E-6F8CAF5F22BD}" vid="{205D157B-C355-4ECF-9FB7-F237830F71E5}"/>
    </a:ext>
  </a:extLst>
</a:theme>
</file>

<file path=ppt/theme/theme2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Breitbild</PresentationFormat>
  <Paragraphs>0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7" baseType="lpstr">
      <vt:lpstr>2Stone Sans</vt:lpstr>
      <vt:lpstr>Arial</vt:lpstr>
      <vt:lpstr>Myriad Pro</vt:lpstr>
      <vt:lpstr>Source Sans Pro</vt:lpstr>
      <vt:lpstr>Betr.Präsentation_Cor_Design</vt:lpstr>
      <vt:lpstr>PowerPoint-Präsentation</vt:lpstr>
      <vt:lpstr>PowerPoint-Präsentation</vt:lpstr>
    </vt:vector>
  </TitlesOfParts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keywords>CVJM Lauf</cp:keywords>
  <cp:lastPrinted>2006-06-14T16:37:41Z</cp:lastPrinted>
  <dcterms:created xsi:type="dcterms:W3CDTF">2026-02-24T17:14:14Z</dcterms:created>
  <dcterms:modified xsi:type="dcterms:W3CDTF">2026-02-24T17:17:55Z</dcterms:modified>
</cp:coreProperties>
</file>